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65" r:id="rId3"/>
    <p:sldId id="288" r:id="rId4"/>
    <p:sldId id="263" r:id="rId5"/>
    <p:sldId id="266" r:id="rId6"/>
    <p:sldId id="283" r:id="rId7"/>
    <p:sldId id="259" r:id="rId8"/>
    <p:sldId id="260" r:id="rId9"/>
    <p:sldId id="294" r:id="rId10"/>
    <p:sldId id="261" r:id="rId11"/>
    <p:sldId id="262" r:id="rId12"/>
    <p:sldId id="289" r:id="rId13"/>
    <p:sldId id="302" r:id="rId14"/>
    <p:sldId id="296" r:id="rId15"/>
    <p:sldId id="303" r:id="rId16"/>
    <p:sldId id="304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435" autoAdjust="0"/>
  </p:normalViewPr>
  <p:slideViewPr>
    <p:cSldViewPr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00A82E-518C-4C28-88F9-7C97630A1CD2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D22F01C-D84A-48E4-B66C-6D25354584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71BA-790A-43BA-9077-085A7370378A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D383440-7204-49FF-AE9F-FFAAD42733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631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C3D1-6A0E-4A1B-A1F1-4601F8419DB0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CBD69-8686-4B0F-9D36-7D9A09DE6E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79174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0B7C-48C0-429D-BC19-957CA50F77A5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89DAE-E66A-4587-BBC4-A86BB6FA36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1954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EF6F-9746-4985-B3FC-F507F15577C8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FCCEA-493B-42BE-B4DD-2B1C939EAC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11619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008C-D58A-41C3-AE75-5FCB2A2A1689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6D0FA28-2D6F-4B14-9002-B2122E52FA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874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C67B-DCD7-45FC-95E3-FF54324633A5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C9542-E4B4-492A-BE50-85E5D8F567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14653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10E6-3BF4-447C-BEB5-7F8A9B800972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A9259-35E2-4A8E-A2E6-94DFF56DB4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64795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0B2D-4E03-4AC9-8DEE-7F0D34FFFFBA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E8AE6-BEBF-4E65-82C5-BC021B458E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13077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EA5D-B53C-44B6-90E5-B5B68E03241C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67DFD-2813-4DE5-9FFC-7F164FF285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02279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F272-EC97-44E9-9BCA-5F4D15FF88E5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01EC9-EF43-4027-963F-C18DCB9FF9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33384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4F49-A42E-4C6A-9BC8-B00FCAB46A3C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881947E-0718-4C9B-B1AB-FC3D322697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7846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350205-2D07-47D7-B394-F2459C214AC2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E30A95DF-F44A-4FE0-A0DF-C54414C81D4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543800" cy="2152650"/>
          </a:xfrm>
          <a:extLst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Высокое призвание-</a:t>
            </a:r>
            <a:br>
              <a:rPr lang="ru-RU" dirty="0" smtClean="0"/>
            </a:br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6375" y="3068638"/>
            <a:ext cx="6254750" cy="2808287"/>
          </a:xfrm>
        </p:spPr>
        <p:txBody>
          <a:bodyPr/>
          <a:lstStyle/>
          <a:p>
            <a:pPr marR="0" algn="ctr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Бобровская С.Н.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с.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Летниково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школа\Desktop\фото галкина а.м\CCF21022012_00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r="12315" b="27843"/>
          <a:stretch>
            <a:fillRect/>
          </a:stretch>
        </p:blipFill>
        <p:spPr>
          <a:xfrm>
            <a:off x="2124075" y="981075"/>
            <a:ext cx="5111750" cy="58769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564437" cy="1785938"/>
          </a:xfrm>
        </p:spPr>
        <p:txBody>
          <a:bodyPr/>
          <a:lstStyle/>
          <a:p>
            <a:pPr algn="ctr"/>
            <a:r>
              <a:rPr lang="ru-RU" altLang="ru-RU" sz="3600" smtClean="0"/>
              <a:t>Вся   семья  всборе</a:t>
            </a:r>
          </a:p>
        </p:txBody>
      </p:sp>
      <p:pic>
        <p:nvPicPr>
          <p:cNvPr id="23555" name="Picture 2" descr="C:\Users\школа\Desktop\фото галкина а.м\CCF21022012_00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61691" r="14478" b="3674"/>
          <a:stretch>
            <a:fillRect/>
          </a:stretch>
        </p:blipFill>
        <p:spPr>
          <a:xfrm>
            <a:off x="1763713" y="2349500"/>
            <a:ext cx="5334000" cy="36083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395288" y="5589588"/>
            <a:ext cx="7759700" cy="1339850"/>
          </a:xfrm>
        </p:spPr>
        <p:txBody>
          <a:bodyPr/>
          <a:lstStyle/>
          <a:p>
            <a:pPr algn="ctr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Почётная грамота 1978г. Министерство просвещения РСФСТ Республиканский комитет профсоюза</a:t>
            </a:r>
          </a:p>
        </p:txBody>
      </p:sp>
      <p:pic>
        <p:nvPicPr>
          <p:cNvPr id="24579" name="Picture 2" descr="C:\Users\школа\Desktop\фото галкина а.м\CCF21022012_0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0"/>
            <a:ext cx="5111750" cy="56610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4" name="Picture 2" descr="C:\Users\школа\Desktop\фото галкина а.м\CCF21022012_0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" t="1720" r="304" b="48924"/>
          <a:stretch>
            <a:fillRect/>
          </a:stretch>
        </p:blipFill>
        <p:spPr bwMode="auto">
          <a:xfrm>
            <a:off x="179388" y="404813"/>
            <a:ext cx="866140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42988" y="4724400"/>
            <a:ext cx="7543800" cy="1635125"/>
          </a:xfrm>
        </p:spPr>
        <p:txBody>
          <a:bodyPr/>
          <a:lstStyle/>
          <a:p>
            <a:pPr algn="ctr"/>
            <a:r>
              <a:rPr lang="ru-RU" altLang="ru-RU" sz="3600" smtClean="0"/>
              <a:t>Делегат последнего Всесоюзного съезда работников народного образования РСФСР 1988г.</a:t>
            </a:r>
          </a:p>
        </p:txBody>
      </p:sp>
      <p:pic>
        <p:nvPicPr>
          <p:cNvPr id="26627" name="Picture 2" descr="C:\Users\школа\Desktop\фото галкина а.м\CCF21022012_00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r="17662" b="36984"/>
          <a:stretch>
            <a:fillRect/>
          </a:stretch>
        </p:blipFill>
        <p:spPr>
          <a:xfrm>
            <a:off x="2700338" y="115888"/>
            <a:ext cx="3516312" cy="44926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2" descr="E:\фото галкина а.м\CCF21022012_0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1711" r="4240" b="52859"/>
          <a:stretch>
            <a:fillRect/>
          </a:stretch>
        </p:blipFill>
        <p:spPr bwMode="auto">
          <a:xfrm>
            <a:off x="223838" y="260350"/>
            <a:ext cx="881221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2" descr="E:\фото галкина а.м\CCF21022012_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21955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E:\фото галкина а.м\CCF21022012_0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188913"/>
            <a:ext cx="477202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E:\фото галкина а.м\CCF21022012_0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716338"/>
            <a:ext cx="39243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E:\фото галкина а.м\CCF21022012_00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3778250"/>
            <a:ext cx="19542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 descr="E:\фото галкина а.м\CCF21022012_00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443288"/>
            <a:ext cx="2249487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7" descr="E:\фото галкина а.м\CCF21022012_000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49225"/>
            <a:ext cx="26177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школа\Desktop\фото галкина а.м\CCF21022012_00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9"/>
          <a:stretch>
            <a:fillRect/>
          </a:stretch>
        </p:blipFill>
        <p:spPr>
          <a:xfrm>
            <a:off x="611188" y="260350"/>
            <a:ext cx="7281862" cy="5472113"/>
          </a:xfrm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611188" y="5662613"/>
            <a:ext cx="7561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Это был последний класс, где она была классным руководителем. Она называла их  «Это моя лебединая песня».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692150"/>
            <a:ext cx="7416800" cy="5616575"/>
          </a:xfrm>
        </p:spPr>
        <p:txBody>
          <a:bodyPr/>
          <a:lstStyle/>
          <a:p>
            <a:pPr marR="0" algn="ctr"/>
            <a:endParaRPr lang="ru-RU" altLang="ru-RU" sz="40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/>
            <a:r>
              <a:rPr lang="ru-RU" altLang="ru-RU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</a:p>
          <a:p>
            <a:pPr marR="0" algn="ctr"/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 Методы опроса и интервьюирования.</a:t>
            </a:r>
          </a:p>
          <a:p>
            <a:pPr marR="0" algn="ctr"/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Метод изучения СМИ и        источников</a:t>
            </a:r>
          </a:p>
          <a:p>
            <a:pPr marR="0" algn="ctr"/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3. Уточнение выводов</a:t>
            </a:r>
          </a:p>
          <a:p>
            <a:pPr marR="0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620713"/>
            <a:ext cx="6513512" cy="5400675"/>
          </a:xfrm>
        </p:spPr>
        <p:txBody>
          <a:bodyPr/>
          <a:lstStyle/>
          <a:p>
            <a:pPr marR="0" algn="l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основные этапы жизни А.М.Галкиной, связанные с периодом её педагогической деятельности.</a:t>
            </a:r>
          </a:p>
          <a:p>
            <a:pPr marR="0" algn="l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1.Описание  исторического пути жизни и деятельности А.М.Галкиной.</a:t>
            </a:r>
          </a:p>
          <a:p>
            <a:pPr marR="0" algn="l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2.Выявление периода становления, развития и мастерства педагога.</a:t>
            </a:r>
          </a:p>
          <a:p>
            <a:pPr marR="0" algn="l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3.Конкретизация её педагогического метода.</a:t>
            </a:r>
          </a:p>
          <a:p>
            <a:pPr marR="0"/>
            <a:endParaRPr lang="ru-RU" alt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школа\Desktop\фото галкина а.м\CCF21022012_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39346" r="15741" b="-3934"/>
          <a:stretch>
            <a:fillRect/>
          </a:stretch>
        </p:blipFill>
        <p:spPr bwMode="auto">
          <a:xfrm>
            <a:off x="2222500" y="188913"/>
            <a:ext cx="4975225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611188" y="5805488"/>
            <a:ext cx="7543800" cy="914400"/>
          </a:xfrm>
        </p:spPr>
        <p:txBody>
          <a:bodyPr/>
          <a:lstStyle/>
          <a:p>
            <a:pPr algn="ctr"/>
            <a:r>
              <a:rPr lang="ru-RU" altLang="ru-RU" smtClean="0"/>
              <a:t>А.М.Галкина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68313" y="0"/>
            <a:ext cx="7905750" cy="1193800"/>
          </a:xfrm>
        </p:spPr>
        <p:txBody>
          <a:bodyPr/>
          <a:lstStyle/>
          <a:p>
            <a:pPr marL="17463" indent="0" algn="ctr">
              <a:buFont typeface="Wingdings 2" panose="050201020105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Сызранского педагогического училища(вторая справа в первом ряду Александра Куницына)</a:t>
            </a:r>
          </a:p>
        </p:txBody>
      </p:sp>
      <p:pic>
        <p:nvPicPr>
          <p:cNvPr id="17412" name="Picture 2" descr="C:\Users\школа\Desktop\фото галкина а.м\CCF21022012_0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301" b="42928"/>
          <a:stretch>
            <a:fillRect/>
          </a:stretch>
        </p:blipFill>
        <p:spPr bwMode="auto">
          <a:xfrm>
            <a:off x="827088" y="1382713"/>
            <a:ext cx="76517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27088" y="476250"/>
            <a:ext cx="7561262" cy="1584325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Муж- Сергей Яковлевич Галкин.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Проработал  32 года директором школы и учителем истории.</a:t>
            </a:r>
          </a:p>
        </p:txBody>
      </p:sp>
      <p:pic>
        <p:nvPicPr>
          <p:cNvPr id="18436" name="Picture 2" descr="C:\Users\школа\Desktop\фото галкина а.м\CCF21022012_0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r="32414" b="61774"/>
          <a:stretch>
            <a:fillRect/>
          </a:stretch>
        </p:blipFill>
        <p:spPr bwMode="auto">
          <a:xfrm>
            <a:off x="3203575" y="2205038"/>
            <a:ext cx="324008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73025"/>
            <a:ext cx="9528175" cy="19431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Дочь-Наталья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Сергеевна родилась в 1955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году,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после окончания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десятилетки поступила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 Куйбышевский мединститут, первая из села, затем работа в железнодорожной больнице, где проработала 30 лет кардиологом.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школа\Desktop\фото галкина а.м\CCF21022012_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r="15852" b="7776"/>
          <a:stretch>
            <a:fillRect/>
          </a:stretch>
        </p:blipFill>
        <p:spPr bwMode="auto">
          <a:xfrm>
            <a:off x="827088" y="1989138"/>
            <a:ext cx="7462837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27088" y="4508500"/>
            <a:ext cx="7494587" cy="2003425"/>
          </a:xfrm>
        </p:spPr>
        <p:txBody>
          <a:bodyPr/>
          <a:lstStyle/>
          <a:p>
            <a:pPr algn="ctr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Внучка Александры Михайловны Елена- её гордость,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золотой медалью закончила школу, затем Авиационный институт, восемь лет проработала  директором ипотеки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АКБ «Газбанк»</a:t>
            </a:r>
          </a:p>
        </p:txBody>
      </p:sp>
      <p:pic>
        <p:nvPicPr>
          <p:cNvPr id="20483" name="Picture 2" descr="C:\Users\школа\Desktop\фото галкина а.м\CCF21022012_00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-2" r="16464" b="65901"/>
          <a:stretch>
            <a:fillRect/>
          </a:stretch>
        </p:blipFill>
        <p:spPr>
          <a:xfrm>
            <a:off x="1619250" y="0"/>
            <a:ext cx="6507163" cy="43148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564437" cy="1785938"/>
          </a:xfrm>
        </p:spPr>
        <p:txBody>
          <a:bodyPr/>
          <a:lstStyle/>
          <a:p>
            <a:pPr algn="ctr"/>
            <a:r>
              <a:rPr lang="ru-RU" altLang="ru-RU" sz="3600" smtClean="0"/>
              <a:t>Вся семья сына – железнодорожники: жена, сын, дочь, зять.</a:t>
            </a:r>
          </a:p>
        </p:txBody>
      </p:sp>
      <p:pic>
        <p:nvPicPr>
          <p:cNvPr id="21507" name="Picture 2" descr="C:\Users\школа\Desktop\фото галкина а.м\CCF21022012_00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1202" r="13274" b="64664"/>
          <a:stretch>
            <a:fillRect/>
          </a:stretch>
        </p:blipFill>
        <p:spPr>
          <a:xfrm>
            <a:off x="1763713" y="2205038"/>
            <a:ext cx="5418137" cy="36909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ысокое призва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Высокое призвание-1</Template>
  <TotalTime>1</TotalTime>
  <Words>161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Times New Roman</vt:lpstr>
      <vt:lpstr>Высокое призвание</vt:lpstr>
      <vt:lpstr>Высокое призвание- учитель</vt:lpstr>
      <vt:lpstr>Презентация PowerPoint</vt:lpstr>
      <vt:lpstr>Презентация PowerPoint</vt:lpstr>
      <vt:lpstr>А.М.Галкина</vt:lpstr>
      <vt:lpstr>Презентация PowerPoint</vt:lpstr>
      <vt:lpstr> </vt:lpstr>
      <vt:lpstr>          Дочь-Наталья Сергеевна родилась в 1955 году,  после окончания десятилетки поступила в Куйбышевский мединститут, первая из села, затем работа в железнодорожной больнице, где проработала 30 лет кардиологом.  </vt:lpstr>
      <vt:lpstr> Внучка Александры Михайловны Елена- её гордость,  с золотой медалью закончила школу, затем Авиационный институт, восемь лет проработала  директором ипотеки  ЗАО АКБ «Газбанк»</vt:lpstr>
      <vt:lpstr>Вся семья сына – железнодорожники: жена, сын, дочь, зять.</vt:lpstr>
      <vt:lpstr>Презентация PowerPoint</vt:lpstr>
      <vt:lpstr>Вся   семья  всборе</vt:lpstr>
      <vt:lpstr>Почётная грамота 1978г. Министерство просвещения РСФСТ Республиканский комитет профсоюза</vt:lpstr>
      <vt:lpstr>Презентация PowerPoint</vt:lpstr>
      <vt:lpstr>Делегат последнего Всесоюзного съезда работников народного образования РСФСР 1988г.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Высокое призвание- учитель</dc:title>
  <dc:creator>Пользователь Windows</dc:creator>
  <cp:lastModifiedBy>Пользователь Windows</cp:lastModifiedBy>
  <cp:revision>1</cp:revision>
  <dcterms:created xsi:type="dcterms:W3CDTF">2018-08-28T08:07:40Z</dcterms:created>
  <dcterms:modified xsi:type="dcterms:W3CDTF">2018-08-28T08:09:24Z</dcterms:modified>
</cp:coreProperties>
</file>